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518" r:id="rId4"/>
    <p:sldId id="510" r:id="rId5"/>
    <p:sldId id="512" r:id="rId6"/>
    <p:sldId id="520" r:id="rId7"/>
    <p:sldId id="507" r:id="rId8"/>
    <p:sldId id="509" r:id="rId9"/>
    <p:sldId id="521" r:id="rId10"/>
    <p:sldId id="515" r:id="rId11"/>
    <p:sldId id="516" r:id="rId12"/>
    <p:sldId id="517" r:id="rId13"/>
    <p:sldId id="514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93" d="100"/>
          <a:sy n="93" d="100"/>
        </p:scale>
        <p:origin x="114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別說五趣（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六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）眾生類別（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）一般的世間行（上）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眾生類別（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下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45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9657C5C-74E6-49BC-8334-3DD0F72B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869"/>
            <a:ext cx="12192000" cy="52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6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6B6F8CE-5C81-E662-F6B7-D81D1549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1304628"/>
            <a:ext cx="11736438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14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762EA3-AC70-4B99-0D3E-FB5AE704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27"/>
            <a:ext cx="12192000" cy="57841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F0AC341-B118-8A61-7846-606B7E44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287" y="3290592"/>
            <a:ext cx="5646296" cy="3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83EDCCB-B540-6448-BFF8-5C19414A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59"/>
            <a:ext cx="12192000" cy="62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別說五趣（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六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眾生類別（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一般的世間行（上）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9C85040-2CA4-A9C5-BBBC-FC057A91C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3" y="426795"/>
            <a:ext cx="11710061" cy="607118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B3C1C08-0AEA-9BB5-E809-167D0F74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70" y="1135539"/>
            <a:ext cx="1838582" cy="3334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D5DDC7-6B7D-B848-D0E7-03DEDDFF6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764" y="3117623"/>
            <a:ext cx="5249008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5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1003286-B793-CD0C-BEB9-5D7D3083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462115"/>
            <a:ext cx="11806989" cy="58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58B8570-A138-20E2-9D97-CF6987CD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93967"/>
            <a:ext cx="11243107" cy="58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4510AC1-373B-A110-E035-35248D4A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680"/>
            <a:ext cx="12192000" cy="600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9722343-887F-B87B-9707-4940C5D9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653"/>
            <a:ext cx="12192000" cy="575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C590051-A304-8662-2996-EF95CC6B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61" y="40105"/>
            <a:ext cx="9680879" cy="63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0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16BC5A-7503-B942-019F-6FCF1797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443049"/>
            <a:ext cx="11976646" cy="60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9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17872</TotalTime>
  <Words>105</Words>
  <Application>Microsoft Office PowerPoint</Application>
  <PresentationFormat>寬螢幕</PresentationFormat>
  <Paragraphs>24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962</cp:revision>
  <dcterms:created xsi:type="dcterms:W3CDTF">2023-08-17T10:12:34Z</dcterms:created>
  <dcterms:modified xsi:type="dcterms:W3CDTF">2024-06-25T11:30:07Z</dcterms:modified>
</cp:coreProperties>
</file>